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2AD"/>
    <a:srgbClr val="FF3605"/>
    <a:srgbClr val="005166"/>
    <a:srgbClr val="3A3E3F"/>
    <a:srgbClr val="495F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7" d="100"/>
          <a:sy n="97" d="100"/>
        </p:scale>
        <p:origin x="224" y="7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BAB18F-4399-5C24-B26F-458FC449A6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B75129-1CCB-4DC2-81F0-FE46E8BC2F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98C75B5-154C-6A5A-3523-51AC30F8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EC58EE-B168-ED89-A304-98E0DB254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A18A9B-5067-DFB6-FA8B-DF20DE61B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1615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1229AF-C683-F564-51E0-F2B3EE5F6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C95C92A-73A9-9B06-8934-626868C3E4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0F668E2-13EB-7879-F37B-DDD442C09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32787E-C814-DEAD-AF8C-EEA06FC90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EB2A96F-0F0E-6C99-F705-3100158CA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46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DC2F30-45EC-DA84-B922-572809662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417B761-B84C-2126-BC66-FE04B4619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DD4D17C-A399-5465-682A-B19765C3D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44B227-F175-B099-F1BB-3A010EF76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7874761-ED6C-CFCD-B835-A28973781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8235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4466CF-924A-F103-2E44-B93ACB600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10ABE4-16A4-FAB8-15E4-DB0DA19829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4634C13A-EA5A-4A92-D1BF-3D63819691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96A3FE7-1E7D-87A6-CCEC-D62D8F318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4C254A1-A44C-4322-1CBF-05E97A0F2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F740121-B46A-CD9B-FA53-E075FDE97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2755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A3063-B1B1-F795-F256-04A3CDFDFD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ED228F1-610E-97B2-E7A3-41961808D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087C127-C61B-81F8-5272-0DE7E297F8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4345382-9455-7D87-05B0-C59C8E6BF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4A38DC6-D774-73FE-2ABE-DC293892C5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C446D19-AEC9-37BA-83F8-88C9DEEED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EC07CD4-C6D6-2E5E-5B82-673BA1A25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4C38C86-7E8F-DABA-272C-5517DB587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2082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83A183-76F4-2189-0215-77095660E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17D5A49-617B-F70A-D8BF-22AD524AE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92BCFB5-27DA-74D3-66FE-AD864D68F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ECC8B4E-CDEA-730C-FC4D-5321AE7BE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0860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71E9732-BB89-8367-7452-B71FD41F2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87DEE66C-6BCE-801C-D8A9-96CD6C3BC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B89F2A9-A63B-3CDF-03B4-9396921F0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366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18341C-CF0B-C8A0-E772-3A87A9767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C1420C-564A-1B14-093E-86E3597D6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04D9304-A727-2C15-EDEF-BDA8608D3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6455C94-A728-13B1-5AA8-61CF51789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CA6C5F-3DD6-2D57-E0C8-276E76A0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02DC485-653F-D05F-2356-04C83C81C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0917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05A77D-A47A-5C5B-1BCA-0CF7E227B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3DCFFD3-205C-FE2B-55E7-F7621495F6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400F94E-3290-BCEB-DAE8-12B4530731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4D0A5D6-78B0-D065-7913-D3DC3CFD7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EDEE6F2-8BDA-D373-D408-D8F6154C6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D151B8D-4F20-0B11-997D-60DF14299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6112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684B28-EE8A-6709-06C8-B2BF5D3D7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C22EE08-A826-FE16-4785-DCC09BC797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835905-CB34-EE45-BCA3-54DF6639E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4C54701-5AB8-0F92-11F0-F8FFD51FBC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9D0395-207A-41A9-30EA-5F3A6403B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8807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5E60B84-1D0C-84DD-DC5C-805E5CB875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8BDB6AA-131D-CE60-FFFE-897DFAE273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A4DB24-349C-528E-2661-554D553C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A758BB8-708E-C128-9DEA-7DCE79370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4F9D693-9E82-EF18-AAE0-BED204416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7242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6DE0428-0454-972E-D5A6-18B04C620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8EFCDC2-BBA2-174D-17B7-8178863B23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2895588-E360-DE90-B4C2-53BF6DA388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AD482-732C-4632-B5C2-1C6FCF605570}" type="datetimeFigureOut">
              <a:rPr lang="es-ES" smtClean="0"/>
              <a:t>24/1/25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0B312E-D716-DC88-6A85-875278E7E8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B64D3B-0CE9-F761-B2AB-E5C0AC27F1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F33FC-C021-46A9-9FC4-98C9C21F1FE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3584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9EBC94-8D66-E8A9-7C6E-AEE5DEC8CB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86528" y="1558433"/>
            <a:ext cx="6858089" cy="2489311"/>
          </a:xfrm>
        </p:spPr>
        <p:txBody>
          <a:bodyPr anchor="ctr" anchorCtr="0"/>
          <a:lstStyle/>
          <a:p>
            <a:r>
              <a:rPr lang="es-ES" b="1" dirty="0">
                <a:solidFill>
                  <a:srgbClr val="0022AD"/>
                </a:solidFill>
                <a:latin typeface="Helvetica" pitchFamily="2" charset="0"/>
              </a:rPr>
              <a:t>Título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ECA9A0C-DC1D-4144-FC87-49B35AE76E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86528" y="4047744"/>
            <a:ext cx="6858088" cy="121091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sz="1600" dirty="0">
                <a:solidFill>
                  <a:srgbClr val="FF3605"/>
                </a:solidFill>
                <a:latin typeface="Helvetica Light" panose="020B0403020202020204" pitchFamily="34" charset="0"/>
              </a:rPr>
              <a:t>Autor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sz="1600" dirty="0">
                <a:solidFill>
                  <a:srgbClr val="FF3605"/>
                </a:solidFill>
                <a:latin typeface="Helvetica Light" panose="020B0403020202020204" pitchFamily="34" charset="0"/>
              </a:rPr>
              <a:t>Autor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sz="1600" dirty="0">
                <a:solidFill>
                  <a:srgbClr val="FF3605"/>
                </a:solidFill>
                <a:latin typeface="Helvetica Light" panose="020B0403020202020204" pitchFamily="34" charset="0"/>
              </a:rPr>
              <a:t>Autor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sz="1600" dirty="0">
                <a:solidFill>
                  <a:srgbClr val="FF3605"/>
                </a:solidFill>
                <a:latin typeface="Helvetica Light" panose="020B0403020202020204" pitchFamily="34" charset="0"/>
              </a:rPr>
              <a:t>Autor</a:t>
            </a:r>
          </a:p>
        </p:txBody>
      </p:sp>
    </p:spTree>
    <p:extLst>
      <p:ext uri="{BB962C8B-B14F-4D97-AF65-F5344CB8AC3E}">
        <p14:creationId xmlns:p14="http://schemas.microsoft.com/office/powerpoint/2010/main" val="1214593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9EBC94-8D66-E8A9-7C6E-AEE5DEC8CB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ECA9A0C-DC1D-4144-FC87-49B35AE76E2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9675158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5</Words>
  <Application>Microsoft Macintosh PowerPoint</Application>
  <PresentationFormat>Panorámica</PresentationFormat>
  <Paragraphs>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Helvetica</vt:lpstr>
      <vt:lpstr>Helvetica Light</vt:lpstr>
      <vt:lpstr>Tema de Office</vt:lpstr>
      <vt:lpstr>Título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Francisco  Javier Arcos Jimenez</cp:lastModifiedBy>
  <cp:revision>10</cp:revision>
  <dcterms:created xsi:type="dcterms:W3CDTF">2022-12-14T09:04:54Z</dcterms:created>
  <dcterms:modified xsi:type="dcterms:W3CDTF">2025-01-24T09:01:57Z</dcterms:modified>
</cp:coreProperties>
</file>